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5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  <p:sldId id="279" r:id="rId24"/>
    <p:sldId id="278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307" r:id="rId42"/>
    <p:sldId id="312" r:id="rId43"/>
    <p:sldId id="314" r:id="rId44"/>
    <p:sldId id="297" r:id="rId45"/>
    <p:sldId id="309" r:id="rId46"/>
    <p:sldId id="310" r:id="rId47"/>
    <p:sldId id="311" r:id="rId48"/>
    <p:sldId id="308" r:id="rId49"/>
    <p:sldId id="296" r:id="rId50"/>
    <p:sldId id="300" r:id="rId51"/>
    <p:sldId id="302" r:id="rId52"/>
    <p:sldId id="303" r:id="rId53"/>
    <p:sldId id="304" r:id="rId54"/>
    <p:sldId id="305" r:id="rId55"/>
    <p:sldId id="306" r:id="rId56"/>
    <p:sldId id="317" r:id="rId57"/>
    <p:sldId id="315" r:id="rId58"/>
    <p:sldId id="316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7" r:id="rId67"/>
    <p:sldId id="328" r:id="rId68"/>
    <p:sldId id="325" r:id="rId69"/>
    <p:sldId id="326" r:id="rId70"/>
    <p:sldId id="331" r:id="rId71"/>
    <p:sldId id="329" r:id="rId72"/>
    <p:sldId id="330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0" r:id="rId92"/>
    <p:sldId id="351" r:id="rId93"/>
    <p:sldId id="352" r:id="rId94"/>
    <p:sldId id="353" r:id="rId95"/>
    <p:sldId id="354" r:id="rId96"/>
    <p:sldId id="355" r:id="rId97"/>
    <p:sldId id="365" r:id="rId98"/>
    <p:sldId id="366" r:id="rId99"/>
    <p:sldId id="356" r:id="rId100"/>
    <p:sldId id="367" r:id="rId101"/>
    <p:sldId id="368" r:id="rId102"/>
    <p:sldId id="364" r:id="rId103"/>
    <p:sldId id="357" r:id="rId104"/>
    <p:sldId id="359" r:id="rId105"/>
    <p:sldId id="360" r:id="rId106"/>
    <p:sldId id="362" r:id="rId107"/>
    <p:sldId id="361" r:id="rId108"/>
    <p:sldId id="363" r:id="rId109"/>
    <p:sldId id="369" r:id="rId110"/>
    <p:sldId id="370" r:id="rId111"/>
    <p:sldId id="371" r:id="rId112"/>
    <p:sldId id="372" r:id="rId113"/>
    <p:sldId id="373" r:id="rId114"/>
    <p:sldId id="374" r:id="rId115"/>
    <p:sldId id="375" r:id="rId116"/>
    <p:sldId id="376" r:id="rId117"/>
    <p:sldId id="377" r:id="rId118"/>
    <p:sldId id="379" r:id="rId119"/>
    <p:sldId id="378" r:id="rId120"/>
    <p:sldId id="380" r:id="rId121"/>
    <p:sldId id="381" r:id="rId122"/>
    <p:sldId id="382" r:id="rId123"/>
    <p:sldId id="383" r:id="rId124"/>
    <p:sldId id="384" r:id="rId1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C73E-D06A-978E-8191-133F835FE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25F20E-6169-0ABA-E9DC-3D58B209CC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CD77D-12EB-B42F-2980-59C3A859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2F4C9-EE4A-4D9A-947F-43BFAFB01254}" type="datetimeFigureOut">
              <a:rPr lang="en-IN" smtClean="0"/>
              <a:t>07-Nov-2024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F97E2-E392-4856-AAA0-CB68A2826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574737-6029-65B6-C6D2-55E5CF40B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58384-EA65-45C3-9456-37E510B9EC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1414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5DFAE-3FF4-5590-D1C6-62DFF6592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63B2A4-055D-E602-FE0C-B95D6B56F9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C8862C-DB66-E46B-356F-F6219079D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2F4C9-EE4A-4D9A-947F-43BFAFB01254}" type="datetimeFigureOut">
              <a:rPr lang="en-IN" smtClean="0"/>
              <a:t>07-Nov-2024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DBBF2-8C89-5DE1-AE65-12D2527FF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44935-CC1A-09B8-70DB-3E921E4F4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58384-EA65-45C3-9456-37E510B9EC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2125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3AF8B1-140A-CCFB-55D8-9EDE69449F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4AF391-6269-D8DA-7524-AC612B6A6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9D70D-8A83-A0D5-46A2-268A33199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2F4C9-EE4A-4D9A-947F-43BFAFB01254}" type="datetimeFigureOut">
              <a:rPr lang="en-IN" smtClean="0"/>
              <a:t>07-Nov-2024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70F4E7-344F-3C93-CCB4-000A118FC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F9024-2019-8D1F-9AB4-5467BC1B1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58384-EA65-45C3-9456-37E510B9EC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1075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623A9-C866-6ABC-EF0E-5947535E8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83B27-650A-4EF3-095A-3A4696B41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953F0-8FF3-A4B7-A2AB-515C45EA0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2F4C9-EE4A-4D9A-947F-43BFAFB01254}" type="datetimeFigureOut">
              <a:rPr lang="en-IN" smtClean="0"/>
              <a:t>07-Nov-2024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93F4A-B345-61D8-924C-B6E6C3623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AD3D6-BA9B-B6BE-D18B-DD467ED17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58384-EA65-45C3-9456-37E510B9EC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3407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BFD39-F5B1-E8A2-D380-045C04B12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B0BC6B-667A-87D6-D65E-22585F67C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673FA-2C1D-633D-1221-48144C6D3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2F4C9-EE4A-4D9A-947F-43BFAFB01254}" type="datetimeFigureOut">
              <a:rPr lang="en-IN" smtClean="0"/>
              <a:t>07-Nov-2024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B24BB-CDD1-C428-9BBF-7CAAAD1DA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75F28-E026-8EA7-4D2D-69142FAA7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58384-EA65-45C3-9456-37E510B9EC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9484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4C533-0D20-34AA-4DB1-9AFC5DEC8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0E60-1CF0-44A3-563F-93AFF882A6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F534F6-6487-7B61-1A1E-1FB7BFFAD2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91C90D-9481-2A14-CB9C-79BC07990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2F4C9-EE4A-4D9A-947F-43BFAFB01254}" type="datetimeFigureOut">
              <a:rPr lang="en-IN" smtClean="0"/>
              <a:t>07-Nov-2024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FCC37C-FFBB-A4EC-1EE5-8BEE39499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C48F9C-AC01-CA73-1E11-645C9B002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58384-EA65-45C3-9456-37E510B9EC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3522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5A72E-390A-4A1C-81B5-62D986F4D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5EB221-2F25-3783-3ED7-1379632D0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5BE8D2-9158-7001-0187-B93172399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CF4D7D-F372-E737-21A8-9A1F30F6C6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D8B99A-690D-3CF1-AD30-E8A0EBB7F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9C0565-8A7F-B8AF-2F56-0856B038B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2F4C9-EE4A-4D9A-947F-43BFAFB01254}" type="datetimeFigureOut">
              <a:rPr lang="en-IN" smtClean="0"/>
              <a:t>07-Nov-2024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DE1049-160A-B980-A864-B4E5C578C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D09838-353C-5DF1-09C9-0536D9E6C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58384-EA65-45C3-9456-37E510B9EC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3378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4BE6B-2240-7A6C-9398-AAB9C4418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CB68D7-E877-EEBC-082F-005172DFF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2F4C9-EE4A-4D9A-947F-43BFAFB01254}" type="datetimeFigureOut">
              <a:rPr lang="en-IN" smtClean="0"/>
              <a:t>07-Nov-2024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CA521-8D9A-34CB-7B42-EB3691196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B8861B-B55F-FD92-8CF9-76C0C18A7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58384-EA65-45C3-9456-37E510B9EC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0861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B0B49E-7045-2DE3-4DE1-74A26BF65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2F4C9-EE4A-4D9A-947F-43BFAFB01254}" type="datetimeFigureOut">
              <a:rPr lang="en-IN" smtClean="0"/>
              <a:t>07-Nov-2024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8835EA-0309-9D25-A730-3AE393EFF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0AB04-500B-4C02-C036-7B90F2850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58384-EA65-45C3-9456-37E510B9EC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7146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D3B85-F59D-4950-660B-59B743AFB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FFC54-5B8E-02F7-FECD-53A1B91AD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49953E-1FC7-95DD-813A-0ACD58D97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2DF850-FF00-D563-86C0-8A3D1D27F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2F4C9-EE4A-4D9A-947F-43BFAFB01254}" type="datetimeFigureOut">
              <a:rPr lang="en-IN" smtClean="0"/>
              <a:t>07-Nov-2024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7A14EF-622E-4777-0656-042F83188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44ADE-66D2-B41D-E98E-740CE114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58384-EA65-45C3-9456-37E510B9EC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6062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8E681-E7A6-DF0A-D80E-DCB3497AC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AFF1DE-40CB-B072-0EBD-AAD1E35ABE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EFDD98-A6A0-3ED8-6E2B-290505581C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5AC12B-38E2-0558-202C-812EB24FA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2F4C9-EE4A-4D9A-947F-43BFAFB01254}" type="datetimeFigureOut">
              <a:rPr lang="en-IN" smtClean="0"/>
              <a:t>07-Nov-2024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C3294D-2C8B-1A4E-BBCF-A178A0087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FF1023-CD21-2B30-795E-A8BEB4D9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58384-EA65-45C3-9456-37E510B9EC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4518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7661C9-CAF1-77D2-9462-798770AA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40A04F-12CB-ED73-B8AA-1194DFE7E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83E3F-4D5F-172E-4394-8F3110AE0E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2F4C9-EE4A-4D9A-947F-43BFAFB01254}" type="datetimeFigureOut">
              <a:rPr lang="en-IN" smtClean="0"/>
              <a:t>07-Nov-2024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2427B-C791-8B5F-75D7-BE0CAE7EE1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35516-DA51-1CAA-2DA7-ABF4C74C06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B58384-EA65-45C3-9456-37E510B9EC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401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F29C33-EE5E-0D35-4657-0D760361A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299331"/>
            <a:ext cx="10106025" cy="1714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B8112E-44FB-CFF6-FBE7-6A64BB426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27" y="3357611"/>
            <a:ext cx="9225701" cy="28440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233B2D-D990-D1F7-E03D-7F9C6D9CB6E5}"/>
              </a:ext>
            </a:extLst>
          </p:cNvPr>
          <p:cNvSpPr txBox="1"/>
          <p:nvPr/>
        </p:nvSpPr>
        <p:spPr>
          <a:xfrm>
            <a:off x="5094537" y="2280079"/>
            <a:ext cx="2002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Wrong connections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3956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409147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90CC3E-38E2-0616-F5BB-0A33BAA3E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5" y="1828800"/>
            <a:ext cx="4286250" cy="3200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125EC5-CED4-AB94-BC5A-1C494CD796C9}"/>
              </a:ext>
            </a:extLst>
          </p:cNvPr>
          <p:cNvSpPr txBox="1"/>
          <p:nvPr/>
        </p:nvSpPr>
        <p:spPr>
          <a:xfrm>
            <a:off x="5260386" y="94156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608633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E3044F-C692-0DA3-D361-6E43DDBB7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462" y="1690687"/>
            <a:ext cx="402907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5927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666E96-8E11-0200-7D03-FEB655F18488}"/>
              </a:ext>
            </a:extLst>
          </p:cNvPr>
          <p:cNvSpPr txBox="1"/>
          <p:nvPr/>
        </p:nvSpPr>
        <p:spPr>
          <a:xfrm>
            <a:off x="4941485" y="461727"/>
            <a:ext cx="2309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FF0000"/>
                </a:solidFill>
              </a:rPr>
              <a:t>Recepie</a:t>
            </a:r>
            <a:r>
              <a:rPr lang="en-US" sz="2400" b="1" dirty="0">
                <a:solidFill>
                  <a:srgbClr val="FF0000"/>
                </a:solidFill>
              </a:rPr>
              <a:t> creation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C2AC74-63E5-166C-00AE-63C4792B9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682" y="1343433"/>
            <a:ext cx="9169605" cy="481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5294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50B1AB-D269-D221-F527-CEA94C310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162" y="1314450"/>
            <a:ext cx="654367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6554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B252B2-AB85-C497-D941-FE39A87C4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725" y="2557462"/>
            <a:ext cx="211455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2656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C15AE2-00EF-8245-3284-8FD7D48E5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5" y="2686050"/>
            <a:ext cx="333375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8254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354347-F669-66F6-3D3A-8CEA60485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725" y="2543175"/>
            <a:ext cx="363855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5270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D5CBC5-7A58-E690-0386-E6601F874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2" y="638175"/>
            <a:ext cx="7800975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4793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C40E8E-8DA6-D697-9E76-FDE021E64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237" y="933450"/>
            <a:ext cx="610552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5703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4D0126-A894-5047-6674-C49C90A6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900" y="2412621"/>
            <a:ext cx="5058200" cy="37737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22F48C-65F4-B37C-1661-E033AC1551B1}"/>
              </a:ext>
            </a:extLst>
          </p:cNvPr>
          <p:cNvSpPr txBox="1"/>
          <p:nvPr/>
        </p:nvSpPr>
        <p:spPr>
          <a:xfrm>
            <a:off x="4802280" y="671607"/>
            <a:ext cx="262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Database using </a:t>
            </a:r>
            <a:r>
              <a:rPr lang="en-US" b="1" dirty="0" err="1"/>
              <a:t>ms</a:t>
            </a:r>
            <a:r>
              <a:rPr lang="en-US" b="1" dirty="0"/>
              <a:t> access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443244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D6D6A5-1E3B-46E2-3F0A-6D175591D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712" y="2509837"/>
            <a:ext cx="688657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4665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EED67C-1832-6F72-C85C-5558796A9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5" y="1038225"/>
            <a:ext cx="504825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214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4F1A06-557C-5450-53DE-2BF650A5F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737" y="1985962"/>
            <a:ext cx="8772525" cy="28860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FB1A2E-3C5D-CDDC-EDE0-69A714A79373}"/>
              </a:ext>
            </a:extLst>
          </p:cNvPr>
          <p:cNvSpPr txBox="1"/>
          <p:nvPr/>
        </p:nvSpPr>
        <p:spPr>
          <a:xfrm>
            <a:off x="4300123" y="1348966"/>
            <a:ext cx="359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Rename table into your desire 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771944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38A341-DEC6-116C-3BBF-32E767DC6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350" y="1633537"/>
            <a:ext cx="6591300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2262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2FE315-4F72-16A1-D3E9-6FF6F9E5A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1433512"/>
            <a:ext cx="72390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6963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3AA2FA-0796-9D0B-9598-830B2426E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675" y="2128837"/>
            <a:ext cx="367665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3139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7D3C3A-760B-F1CD-8F97-BF684BCD2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" y="2157412"/>
            <a:ext cx="904875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8386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5928DB-810C-1471-9100-44E42F08A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175" y="2152650"/>
            <a:ext cx="481965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3325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D7AD69-F8C0-F3A2-CE02-DA43D54B8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175" y="1952625"/>
            <a:ext cx="634365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9897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FE3BC9-8E9F-615E-572F-01FADC50F36D}"/>
              </a:ext>
            </a:extLst>
          </p:cNvPr>
          <p:cNvSpPr txBox="1"/>
          <p:nvPr/>
        </p:nvSpPr>
        <p:spPr>
          <a:xfrm>
            <a:off x="4921832" y="2435383"/>
            <a:ext cx="234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 sw1 and T1 tags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39698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ACA9EA-5BA8-5863-D6EA-8220B00C8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460" y="1185447"/>
            <a:ext cx="4357735" cy="448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23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055561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0182AF-30B2-0F22-B528-B21049836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850" y="2438400"/>
            <a:ext cx="46863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6815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4D57A4-35FA-D431-72F4-371CCB536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1404937"/>
            <a:ext cx="57531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46449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7C0577-0CAC-240E-7506-A3A5B2F6C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575" y="6124575"/>
            <a:ext cx="4162425" cy="733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E8C5A8-3BA3-8CD6-B04A-BA6B68492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4500"/>
            <a:ext cx="558165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834E62-C0F9-1D16-EE66-279210F334D8}"/>
              </a:ext>
            </a:extLst>
          </p:cNvPr>
          <p:cNvSpPr txBox="1"/>
          <p:nvPr/>
        </p:nvSpPr>
        <p:spPr>
          <a:xfrm>
            <a:off x="2996697" y="344032"/>
            <a:ext cx="327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Sql</a:t>
            </a:r>
            <a:r>
              <a:rPr lang="en-US" dirty="0"/>
              <a:t> insert take from function-&gt;All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636BB9-BC41-3D93-6092-FF8B7E7414A5}"/>
              </a:ext>
            </a:extLst>
          </p:cNvPr>
          <p:cNvSpPr txBox="1"/>
          <p:nvPr/>
        </p:nvSpPr>
        <p:spPr>
          <a:xfrm>
            <a:off x="7740713" y="4499572"/>
            <a:ext cx="20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Sql</a:t>
            </a:r>
            <a:r>
              <a:rPr lang="en-US" dirty="0"/>
              <a:t> insert from help</a:t>
            </a:r>
          </a:p>
        </p:txBody>
      </p:sp>
    </p:spTree>
    <p:extLst>
      <p:ext uri="{BB962C8B-B14F-4D97-AF65-F5344CB8AC3E}">
        <p14:creationId xmlns:p14="http://schemas.microsoft.com/office/powerpoint/2010/main" val="895633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6C80FA-45AB-8922-34D4-82DC14318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175" y="833437"/>
            <a:ext cx="558165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61747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97FFD2-2E13-9EAD-DE27-27A45D523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490" y="1560186"/>
            <a:ext cx="6051496" cy="42385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BF284C-4B96-69EC-8D1A-2FA4C3693C83}"/>
              </a:ext>
            </a:extLst>
          </p:cNvPr>
          <p:cNvSpPr txBox="1"/>
          <p:nvPr/>
        </p:nvSpPr>
        <p:spPr>
          <a:xfrm>
            <a:off x="5260063" y="706170"/>
            <a:ext cx="1810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get updated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0240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1842A0-45B8-9306-DA13-5A4177273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012" y="2133080"/>
            <a:ext cx="741997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84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8176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16410B-B87D-EC46-5CB7-A71DD41AC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5" y="1881187"/>
            <a:ext cx="600075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75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6384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4B481B-584F-DB2D-024B-558CC64F6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725" y="1428750"/>
            <a:ext cx="592455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987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4905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5CC8C5-50EA-C7AC-03EB-FCA7FE4919C6}"/>
              </a:ext>
            </a:extLst>
          </p:cNvPr>
          <p:cNvSpPr txBox="1"/>
          <p:nvPr/>
        </p:nvSpPr>
        <p:spPr>
          <a:xfrm>
            <a:off x="4408807" y="2697932"/>
            <a:ext cx="3374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Left and right limit switch exercise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7333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CFB12B-0C00-FAC5-2E0A-4AE42C3AEB85}"/>
              </a:ext>
            </a:extLst>
          </p:cNvPr>
          <p:cNvSpPr txBox="1"/>
          <p:nvPr/>
        </p:nvSpPr>
        <p:spPr>
          <a:xfrm>
            <a:off x="3047246" y="421916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Wrong connections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462F02-50FB-9892-2ABB-E649F410C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812" y="1685925"/>
            <a:ext cx="528637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87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AD601A-2877-5F9B-E282-2B84F91A8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280" y="-80680"/>
            <a:ext cx="10220325" cy="4448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2BC1CD-BB45-DE6A-26B7-F2D6CA2F4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929" y="4294596"/>
            <a:ext cx="372427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97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E7D52D-8A09-41B6-A87C-DBC10CB6698C}"/>
              </a:ext>
            </a:extLst>
          </p:cNvPr>
          <p:cNvSpPr txBox="1"/>
          <p:nvPr/>
        </p:nvSpPr>
        <p:spPr>
          <a:xfrm>
            <a:off x="2609404" y="2659559"/>
            <a:ext cx="6973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SET AND RESET INSTRUCTION</a:t>
            </a:r>
            <a:endParaRPr lang="en-IN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30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B14E27-008E-0C19-B919-FBF07AB63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" y="1485900"/>
            <a:ext cx="1020127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559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49A92F-E3A9-E369-622F-875695CC98EF}"/>
              </a:ext>
            </a:extLst>
          </p:cNvPr>
          <p:cNvSpPr txBox="1"/>
          <p:nvPr/>
        </p:nvSpPr>
        <p:spPr>
          <a:xfrm>
            <a:off x="4202533" y="2967335"/>
            <a:ext cx="3786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RISING EDGE&amp;FALLING EDGE</a:t>
            </a:r>
            <a:endParaRPr lang="en-I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147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D25F9A-A26C-AFA5-D3E5-9592E2A2C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566862"/>
            <a:ext cx="9296400" cy="37242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5D8DAE-BD08-5D03-98D1-89A6A322C508}"/>
              </a:ext>
            </a:extLst>
          </p:cNvPr>
          <p:cNvSpPr txBox="1"/>
          <p:nvPr/>
        </p:nvSpPr>
        <p:spPr>
          <a:xfrm>
            <a:off x="5151422" y="543208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Input side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943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B96CB7-16BB-BE84-1CC6-9AE341F6B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590675"/>
            <a:ext cx="9220200" cy="3676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70127E-93AB-2B8E-B1C5-D80A844AF2F9}"/>
              </a:ext>
            </a:extLst>
          </p:cNvPr>
          <p:cNvSpPr txBox="1"/>
          <p:nvPr/>
        </p:nvSpPr>
        <p:spPr>
          <a:xfrm>
            <a:off x="5314384" y="832919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Output side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213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CC2B06-7501-898A-B2E9-7610A131DCBF}"/>
              </a:ext>
            </a:extLst>
          </p:cNvPr>
          <p:cNvSpPr txBox="1"/>
          <p:nvPr/>
        </p:nvSpPr>
        <p:spPr>
          <a:xfrm>
            <a:off x="3375643" y="2933323"/>
            <a:ext cx="5523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Master control/Main control</a:t>
            </a:r>
            <a:endParaRPr lang="en-IN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23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94F508-979B-C5FF-1C05-637F08050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357312"/>
            <a:ext cx="891540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121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5CCF07-49E7-0D0A-D634-D2A1E87EFBA2}"/>
              </a:ext>
            </a:extLst>
          </p:cNvPr>
          <p:cNvSpPr txBox="1"/>
          <p:nvPr/>
        </p:nvSpPr>
        <p:spPr>
          <a:xfrm>
            <a:off x="5383305" y="2580238"/>
            <a:ext cx="1425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TIMER</a:t>
            </a:r>
            <a:endParaRPr lang="en-IN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822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A0FFA1-B1C4-0AC8-70E5-3030741A2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2195512"/>
            <a:ext cx="9172575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75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B74864-41F4-7394-AC31-EBC4E11E6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387" y="2057400"/>
            <a:ext cx="675322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02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BEB4E1-8F66-AA73-111D-9A4D9E514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566862"/>
            <a:ext cx="9829800" cy="37242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479A31-9575-E867-8C9E-41C9445EC150}"/>
              </a:ext>
            </a:extLst>
          </p:cNvPr>
          <p:cNvSpPr txBox="1"/>
          <p:nvPr/>
        </p:nvSpPr>
        <p:spPr>
          <a:xfrm>
            <a:off x="5430570" y="5721339"/>
            <a:ext cx="1330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ZONE RESET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B9597F-36FD-E448-EE7E-67155361FB71}"/>
              </a:ext>
            </a:extLst>
          </p:cNvPr>
          <p:cNvSpPr txBox="1"/>
          <p:nvPr/>
        </p:nvSpPr>
        <p:spPr>
          <a:xfrm>
            <a:off x="2027976" y="1136660"/>
            <a:ext cx="22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CONTACT TYPE TIMER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2146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E8D99C-E3B3-292B-A1D8-8FE5B4AE6DEC}"/>
              </a:ext>
            </a:extLst>
          </p:cNvPr>
          <p:cNvSpPr txBox="1"/>
          <p:nvPr/>
        </p:nvSpPr>
        <p:spPr>
          <a:xfrm>
            <a:off x="5067609" y="2782669"/>
            <a:ext cx="2056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COUNTER</a:t>
            </a:r>
            <a:endParaRPr lang="en-IN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62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1AC690-2F45-3775-864F-F91AE684E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2" y="2452687"/>
            <a:ext cx="966787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876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3C8E3B-744C-1AA7-B1A4-B1A07F15D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887" y="1004887"/>
            <a:ext cx="9420225" cy="4848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0A4390-4B61-8D8F-8967-CF6FFC22C5F4}"/>
              </a:ext>
            </a:extLst>
          </p:cNvPr>
          <p:cNvSpPr txBox="1"/>
          <p:nvPr/>
        </p:nvSpPr>
        <p:spPr>
          <a:xfrm>
            <a:off x="5413972" y="506994"/>
            <a:ext cx="199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Success task r and f</a:t>
            </a:r>
          </a:p>
        </p:txBody>
      </p:sp>
    </p:spTree>
    <p:extLst>
      <p:ext uri="{BB962C8B-B14F-4D97-AF65-F5344CB8AC3E}">
        <p14:creationId xmlns:p14="http://schemas.microsoft.com/office/powerpoint/2010/main" val="42106524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B041ED-4BD0-1533-1926-D7532C77A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161" y="2086786"/>
            <a:ext cx="6148435" cy="44563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12D1AC-9516-6436-489C-EDD861B792C0}"/>
              </a:ext>
            </a:extLst>
          </p:cNvPr>
          <p:cNvSpPr txBox="1"/>
          <p:nvPr/>
        </p:nvSpPr>
        <p:spPr>
          <a:xfrm>
            <a:off x="5441133" y="724277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Manual f and 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4458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11CEC8-0D69-50EA-49DF-72CC441EEA29}"/>
              </a:ext>
            </a:extLst>
          </p:cNvPr>
          <p:cNvSpPr txBox="1"/>
          <p:nvPr/>
        </p:nvSpPr>
        <p:spPr>
          <a:xfrm>
            <a:off x="3047246" y="2905780"/>
            <a:ext cx="60975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i="0" u="none" strike="noStrike" baseline="0" dirty="0">
                <a:solidFill>
                  <a:srgbClr val="FF0000"/>
                </a:solidFill>
                <a:latin typeface="Calibri" panose="020F0502020204030204" pitchFamily="34" charset="0"/>
              </a:rPr>
              <a:t>NP and PN instruction</a:t>
            </a:r>
            <a:endParaRPr lang="en-IN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3430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140195-1F94-1F8F-6B6A-4E6B1CD0B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41" y="794485"/>
            <a:ext cx="5203432" cy="25466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504521-A923-B844-1419-A4D0EF4D750B}"/>
              </a:ext>
            </a:extLst>
          </p:cNvPr>
          <p:cNvSpPr txBox="1"/>
          <p:nvPr/>
        </p:nvSpPr>
        <p:spPr>
          <a:xfrm>
            <a:off x="2426329" y="289711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PN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9A8D4F-7658-54E4-E5E0-1A1A02F82E14}"/>
              </a:ext>
            </a:extLst>
          </p:cNvPr>
          <p:cNvSpPr txBox="1"/>
          <p:nvPr/>
        </p:nvSpPr>
        <p:spPr>
          <a:xfrm>
            <a:off x="8916154" y="3520289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NP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9A672D-2061-263F-2645-B7EE0EBCD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969" y="4033213"/>
            <a:ext cx="4659517" cy="22768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F1E26C-20D2-6723-0ABD-BB91F4FEE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859" y="6077825"/>
            <a:ext cx="323850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4466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505428-73EA-A427-1026-EB5ED8985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733" y="1336712"/>
            <a:ext cx="6678534" cy="418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525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ECF685-CB05-192F-19AD-F36A37E40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87" y="1562100"/>
            <a:ext cx="995362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046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63D9FD-DB66-1B27-9A19-9DBB59753AE3}"/>
              </a:ext>
            </a:extLst>
          </p:cNvPr>
          <p:cNvSpPr txBox="1"/>
          <p:nvPr/>
        </p:nvSpPr>
        <p:spPr>
          <a:xfrm>
            <a:off x="4879818" y="2743200"/>
            <a:ext cx="30972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MATHS OPERATION</a:t>
            </a:r>
            <a:endParaRPr lang="en-IN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967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10887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184E14-1C09-F0EE-B951-130A61587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789" y="1620151"/>
            <a:ext cx="8252611" cy="523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6379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C11DB4-282F-AD02-A1CB-F906E0B8D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1133475"/>
            <a:ext cx="902970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451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FA1695-1D9F-81C0-5D88-4CB542D9A6CF}"/>
              </a:ext>
            </a:extLst>
          </p:cNvPr>
          <p:cNvSpPr txBox="1"/>
          <p:nvPr/>
        </p:nvSpPr>
        <p:spPr>
          <a:xfrm>
            <a:off x="5400874" y="2782669"/>
            <a:ext cx="1390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MOVE</a:t>
            </a:r>
            <a:endParaRPr lang="en-IN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1610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EB45D9-0689-F2A6-C9F0-A811E1E2C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036" y="0"/>
            <a:ext cx="89639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4204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ED0E2E-5FBB-6D98-5190-D9CB859DB147}"/>
              </a:ext>
            </a:extLst>
          </p:cNvPr>
          <p:cNvSpPr txBox="1"/>
          <p:nvPr/>
        </p:nvSpPr>
        <p:spPr>
          <a:xfrm>
            <a:off x="4644428" y="2290527"/>
            <a:ext cx="2120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COMPARE</a:t>
            </a:r>
            <a:endParaRPr lang="en-IN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4858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D27BF6-6A32-4228-2D35-A688A35B0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247775"/>
            <a:ext cx="975360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926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5D426B-B6D4-BEBF-9D12-758E411BC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1514475"/>
            <a:ext cx="919162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563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C65BAB-F8AB-3E73-E9D8-B89B0236F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1000125"/>
            <a:ext cx="9991725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9332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3CAC80-6B4D-0857-B3A2-9787EF6CF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12" y="1014412"/>
            <a:ext cx="970597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230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C1B801-D852-4810-B942-290FCEDAD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287" y="1743075"/>
            <a:ext cx="454342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913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095667-9E24-99A5-9DAD-C3BBF7BDB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312" y="2647950"/>
            <a:ext cx="719137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284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17066A-E76D-0F37-884C-A2A2AAE216D8}"/>
              </a:ext>
            </a:extLst>
          </p:cNvPr>
          <p:cNvSpPr txBox="1"/>
          <p:nvPr/>
        </p:nvSpPr>
        <p:spPr>
          <a:xfrm>
            <a:off x="4126775" y="2905780"/>
            <a:ext cx="3938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INCREMENT DECREMENT</a:t>
            </a:r>
            <a:endParaRPr lang="en-IN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587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D661F-3179-A2CF-E08A-0841330E7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1090612"/>
            <a:ext cx="920115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574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0B03B2-CE9A-2682-7293-BBB2DA85BCA2}"/>
              </a:ext>
            </a:extLst>
          </p:cNvPr>
          <p:cNvSpPr txBox="1"/>
          <p:nvPr/>
        </p:nvSpPr>
        <p:spPr>
          <a:xfrm>
            <a:off x="2763549" y="2882257"/>
            <a:ext cx="6908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COMPILMENT and SCIENTIFIC CALC</a:t>
            </a:r>
            <a:endParaRPr lang="en-IN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5581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85FF51-038D-807B-0618-C3DE9DDE1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598" y="0"/>
            <a:ext cx="90688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185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714FB0-5241-866D-3E07-48BD322441DD}"/>
              </a:ext>
            </a:extLst>
          </p:cNvPr>
          <p:cNvSpPr txBox="1"/>
          <p:nvPr/>
        </p:nvSpPr>
        <p:spPr>
          <a:xfrm>
            <a:off x="5062319" y="2782669"/>
            <a:ext cx="2067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BOOLEAN</a:t>
            </a:r>
            <a:endParaRPr lang="en-IN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4363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C16EF6-2755-5BD7-59F5-4F4D18DC5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561975"/>
            <a:ext cx="931545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0813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8E4C50-8402-6FEF-A893-8C69CE74E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1044167"/>
            <a:ext cx="9991725" cy="563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1361C6-1ACA-514E-6EBB-CFFC6DE3617C}"/>
              </a:ext>
            </a:extLst>
          </p:cNvPr>
          <p:cNvSpPr txBox="1"/>
          <p:nvPr/>
        </p:nvSpPr>
        <p:spPr>
          <a:xfrm>
            <a:off x="4807390" y="240268"/>
            <a:ext cx="2597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CONTACT TYPE BOOLEAN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1143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C0DF90-64AB-F6CB-F5F9-2431A323A526}"/>
              </a:ext>
            </a:extLst>
          </p:cNvPr>
          <p:cNvSpPr txBox="1"/>
          <p:nvPr/>
        </p:nvSpPr>
        <p:spPr>
          <a:xfrm>
            <a:off x="5211783" y="2782669"/>
            <a:ext cx="1768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BCD BIN</a:t>
            </a:r>
            <a:endParaRPr lang="en-IN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2984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6E2003-EC1A-779A-FB69-7C1FEDC9D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1985962"/>
            <a:ext cx="948690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09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41A562-4EE0-B98C-8AF8-5CA7DF79A006}"/>
              </a:ext>
            </a:extLst>
          </p:cNvPr>
          <p:cNvSpPr txBox="1"/>
          <p:nvPr/>
        </p:nvSpPr>
        <p:spPr>
          <a:xfrm>
            <a:off x="5549215" y="2844225"/>
            <a:ext cx="10935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Jump</a:t>
            </a:r>
            <a:endParaRPr lang="en-IN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5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69841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7DAAAD-A1A5-8185-21F7-5F5123586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7" y="85725"/>
            <a:ext cx="10258425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8776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980AC4-9351-8380-10C7-2B81528C80D8}"/>
              </a:ext>
            </a:extLst>
          </p:cNvPr>
          <p:cNvSpPr txBox="1"/>
          <p:nvPr/>
        </p:nvSpPr>
        <p:spPr>
          <a:xfrm>
            <a:off x="4635374" y="3186820"/>
            <a:ext cx="1956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CALL SUBROUTINE</a:t>
            </a:r>
          </a:p>
        </p:txBody>
      </p:sp>
    </p:spTree>
    <p:extLst>
      <p:ext uri="{BB962C8B-B14F-4D97-AF65-F5344CB8AC3E}">
        <p14:creationId xmlns:p14="http://schemas.microsoft.com/office/powerpoint/2010/main" val="41558565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84F5FD-89D5-10D5-0630-7FEFBA4D8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1274793"/>
            <a:ext cx="999172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58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C3F44D-845A-EA58-7FCD-032FCAF28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395287"/>
            <a:ext cx="10448925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729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B4C770-F909-C462-90B4-D13BDE289833}"/>
              </a:ext>
            </a:extLst>
          </p:cNvPr>
          <p:cNvSpPr txBox="1"/>
          <p:nvPr/>
        </p:nvSpPr>
        <p:spPr>
          <a:xfrm>
            <a:off x="3048755" y="2000102"/>
            <a:ext cx="609750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212121"/>
                </a:solidFill>
                <a:effectLst/>
                <a:latin typeface="-apple-system"/>
              </a:rPr>
              <a:t>To develop a ladder diagram for the ON/OFF temperature controller for the continuous process of heating of mixture.</a:t>
            </a:r>
          </a:p>
          <a:p>
            <a:pPr algn="l"/>
            <a:r>
              <a:rPr lang="en-US" b="1" i="0" dirty="0">
                <a:solidFill>
                  <a:srgbClr val="212121"/>
                </a:solidFill>
                <a:effectLst/>
                <a:latin typeface="-apple-system"/>
              </a:rPr>
              <a:t>Sequence:</a:t>
            </a:r>
          </a:p>
          <a:p>
            <a:pPr algn="l"/>
            <a:endParaRPr lang="en-US" b="0" i="0" dirty="0">
              <a:solidFill>
                <a:srgbClr val="212121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12121"/>
                </a:solidFill>
                <a:effectLst/>
                <a:latin typeface="-apple-system"/>
              </a:rPr>
              <a:t>On button to start the process when motor start and V1 is open.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12121"/>
                </a:solidFill>
                <a:effectLst/>
                <a:latin typeface="-apple-system"/>
              </a:rPr>
              <a:t>Then check the level, is it high level is reached or not.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12121"/>
                </a:solidFill>
                <a:effectLst/>
                <a:latin typeface="-apple-system"/>
              </a:rPr>
              <a:t>If a high level is reached turn ON the stirrer &amp; heater at a time.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12121"/>
                </a:solidFill>
                <a:effectLst/>
                <a:latin typeface="-apple-system"/>
              </a:rPr>
              <a:t>After mixing &amp; heating turn OFF the stirrer &amp; heater.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12121"/>
                </a:solidFill>
                <a:effectLst/>
                <a:latin typeface="-apple-system"/>
              </a:rPr>
              <a:t>Finally, release this mixture through valve V2.</a:t>
            </a:r>
          </a:p>
        </p:txBody>
      </p:sp>
    </p:spTree>
    <p:extLst>
      <p:ext uri="{BB962C8B-B14F-4D97-AF65-F5344CB8AC3E}">
        <p14:creationId xmlns:p14="http://schemas.microsoft.com/office/powerpoint/2010/main" val="12037649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AC0663-C5C1-14B0-C733-32BE2BF46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5" y="962025"/>
            <a:ext cx="733425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946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B73CAA-C5B4-5E89-487B-DAB06454973B}"/>
              </a:ext>
            </a:extLst>
          </p:cNvPr>
          <p:cNvSpPr txBox="1"/>
          <p:nvPr/>
        </p:nvSpPr>
        <p:spPr>
          <a:xfrm>
            <a:off x="3047246" y="1165633"/>
            <a:ext cx="609750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/>
              <a:t>This image explains </a:t>
            </a:r>
            <a:r>
              <a:rPr lang="en-IN" sz="1400" dirty="0" err="1"/>
              <a:t>analog</a:t>
            </a:r>
            <a:r>
              <a:rPr lang="en-IN" sz="1400" dirty="0"/>
              <a:t> programming for the Delta PLC model **DVP06XA**, focusing on handling </a:t>
            </a:r>
            <a:r>
              <a:rPr lang="en-IN" sz="1400" dirty="0" err="1"/>
              <a:t>analog</a:t>
            </a:r>
            <a:r>
              <a:rPr lang="en-IN" sz="1400" dirty="0"/>
              <a:t> input signals from sensors. Here’s a breakdown:</a:t>
            </a:r>
          </a:p>
          <a:p>
            <a:endParaRPr lang="en-IN" sz="1400" dirty="0"/>
          </a:p>
          <a:p>
            <a:r>
              <a:rPr lang="en-IN" sz="1400" dirty="0"/>
              <a:t>1. **Input Signal Types**:</a:t>
            </a:r>
          </a:p>
          <a:p>
            <a:r>
              <a:rPr lang="en-IN" sz="1400" dirty="0"/>
              <a:t>   - Voltage (0–10V)</a:t>
            </a:r>
          </a:p>
          <a:p>
            <a:r>
              <a:rPr lang="en-IN" sz="1400" dirty="0"/>
              <a:t>   - Current (4–20mA)</a:t>
            </a:r>
          </a:p>
          <a:p>
            <a:endParaRPr lang="en-IN" sz="1400" dirty="0"/>
          </a:p>
          <a:p>
            <a:r>
              <a:rPr lang="en-IN" sz="1400" dirty="0"/>
              <a:t>2. **Example**:</a:t>
            </a:r>
          </a:p>
          <a:p>
            <a:r>
              <a:rPr lang="en-IN" sz="1400" dirty="0"/>
              <a:t>   - For a temperature sensor with a range of 0–100 degrees Celsius.</a:t>
            </a:r>
          </a:p>
          <a:p>
            <a:r>
              <a:rPr lang="en-IN" sz="1400" dirty="0"/>
              <a:t>   - The </a:t>
            </a:r>
            <a:r>
              <a:rPr lang="en-IN" sz="1400" dirty="0" err="1"/>
              <a:t>analog</a:t>
            </a:r>
            <a:r>
              <a:rPr lang="en-IN" sz="1400" dirty="0"/>
              <a:t> module has a **12-bit resolution** (0 to 8192 digital values).</a:t>
            </a:r>
          </a:p>
          <a:p>
            <a:endParaRPr lang="en-IN" sz="1400" dirty="0"/>
          </a:p>
          <a:p>
            <a:r>
              <a:rPr lang="en-IN" sz="1400" dirty="0"/>
              <a:t>3. **Mapping**:</a:t>
            </a:r>
          </a:p>
          <a:p>
            <a:r>
              <a:rPr lang="en-IN" sz="1400" dirty="0"/>
              <a:t>   - **0V** maps to **0 digital value** and **0 degrees**.</a:t>
            </a:r>
          </a:p>
          <a:p>
            <a:r>
              <a:rPr lang="en-IN" sz="1400" dirty="0"/>
              <a:t>   - **5V** maps to **4096 digital value** and **50 degrees**.</a:t>
            </a:r>
          </a:p>
          <a:p>
            <a:r>
              <a:rPr lang="en-IN" sz="1400" dirty="0"/>
              <a:t>   - **10V** maps to **8192 digital value** and **100 degrees**.</a:t>
            </a:r>
          </a:p>
          <a:p>
            <a:endParaRPr lang="en-IN" sz="1400" dirty="0"/>
          </a:p>
          <a:p>
            <a:r>
              <a:rPr lang="en-IN" sz="1400" dirty="0"/>
              <a:t>This mapping can be used to program the PLC to convert the raw digital values (from 0 to 8192) into meaningful engineering units like temperature.</a:t>
            </a:r>
          </a:p>
        </p:txBody>
      </p:sp>
    </p:spTree>
    <p:extLst>
      <p:ext uri="{BB962C8B-B14F-4D97-AF65-F5344CB8AC3E}">
        <p14:creationId xmlns:p14="http://schemas.microsoft.com/office/powerpoint/2010/main" val="26234400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B14C76-0B46-A89B-74C0-908CD5D7CC99}"/>
              </a:ext>
            </a:extLst>
          </p:cNvPr>
          <p:cNvSpPr txBox="1"/>
          <p:nvPr/>
        </p:nvSpPr>
        <p:spPr>
          <a:xfrm>
            <a:off x="3047246" y="1012954"/>
            <a:ext cx="6097508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dirty="0"/>
              <a:t>For a 4–20 mA current signal, the scaling in the Delta DVP06XA </a:t>
            </a:r>
            <a:r>
              <a:rPr lang="en-IN" sz="1100" dirty="0" err="1"/>
              <a:t>analog</a:t>
            </a:r>
            <a:r>
              <a:rPr lang="en-IN" sz="1100" dirty="0"/>
              <a:t> module would be similar to the voltage signal but with different base values. Here’s how it typically maps:</a:t>
            </a:r>
          </a:p>
          <a:p>
            <a:endParaRPr lang="en-IN" sz="1100" dirty="0"/>
          </a:p>
          <a:p>
            <a:r>
              <a:rPr lang="en-IN" sz="1100" dirty="0"/>
              <a:t>1. **Signal Range**:</a:t>
            </a:r>
          </a:p>
          <a:p>
            <a:r>
              <a:rPr lang="en-IN" sz="1100" dirty="0"/>
              <a:t>   - 4 mA corresponds to the minimum (0 degrees or 0%).</a:t>
            </a:r>
          </a:p>
          <a:p>
            <a:r>
              <a:rPr lang="en-IN" sz="1100" dirty="0"/>
              <a:t>   - 20 mA corresponds to the maximum (100 degrees or 100%).</a:t>
            </a:r>
          </a:p>
          <a:p>
            <a:endParaRPr lang="en-IN" sz="1100" dirty="0"/>
          </a:p>
          <a:p>
            <a:r>
              <a:rPr lang="en-IN" sz="1100" dirty="0"/>
              <a:t>2. **Digital Values**:</a:t>
            </a:r>
          </a:p>
          <a:p>
            <a:r>
              <a:rPr lang="en-IN" sz="1100" dirty="0"/>
              <a:t>   With a 12-bit resolution (0 to 8192):</a:t>
            </a:r>
          </a:p>
          <a:p>
            <a:r>
              <a:rPr lang="en-IN" sz="1100" dirty="0"/>
              <a:t>   - **4 mA** maps to around **819** digital units (since 4 mA is about 20% of the range).</a:t>
            </a:r>
          </a:p>
          <a:p>
            <a:r>
              <a:rPr lang="en-IN" sz="1100" dirty="0"/>
              <a:t>   - **20 mA** maps to **4096** digital units (the upper end of the 4–20 mA signal range).</a:t>
            </a:r>
          </a:p>
          <a:p>
            <a:endParaRPr lang="en-IN" sz="1100" dirty="0"/>
          </a:p>
          <a:p>
            <a:r>
              <a:rPr lang="en-IN" sz="1100" dirty="0"/>
              <a:t>3. **Scaling to Engineering Units**:</a:t>
            </a:r>
          </a:p>
          <a:p>
            <a:r>
              <a:rPr lang="en-IN" sz="1100" dirty="0"/>
              <a:t>   If we want to map digital values to a temperature range of 0 to 100 degrees:</a:t>
            </a:r>
          </a:p>
          <a:p>
            <a:r>
              <a:rPr lang="en-IN" sz="1100" dirty="0"/>
              <a:t>   - Use the formula:  </a:t>
            </a:r>
          </a:p>
          <a:p>
            <a:r>
              <a:rPr lang="en-IN" sz="1100" dirty="0"/>
              <a:t>     \[</a:t>
            </a:r>
          </a:p>
          <a:p>
            <a:r>
              <a:rPr lang="en-IN" sz="1100" dirty="0"/>
              <a:t>     \text{Temperature (°C)} = \frac{\text{Digital Value} - 819}{4096 - 819} \times 100</a:t>
            </a:r>
          </a:p>
          <a:p>
            <a:r>
              <a:rPr lang="en-IN" sz="1100" dirty="0"/>
              <a:t>     \]</a:t>
            </a:r>
          </a:p>
          <a:p>
            <a:r>
              <a:rPr lang="en-IN" sz="1100" dirty="0"/>
              <a:t>   </a:t>
            </a:r>
          </a:p>
          <a:p>
            <a:r>
              <a:rPr lang="en-IN" sz="1100" dirty="0"/>
              <a:t>   **Mapping Table**:</a:t>
            </a:r>
          </a:p>
          <a:p>
            <a:r>
              <a:rPr lang="en-IN" sz="1100" dirty="0"/>
              <a:t>   | Current Signal | Digital Value | Engineering Value (Temperature °C) |</a:t>
            </a:r>
          </a:p>
          <a:p>
            <a:r>
              <a:rPr lang="en-IN" sz="1100" dirty="0"/>
              <a:t>   |----------------|---------------|-------------------------------------|</a:t>
            </a:r>
          </a:p>
          <a:p>
            <a:r>
              <a:rPr lang="en-IN" sz="1100" dirty="0"/>
              <a:t>   | 4 mA           | 819             | 0                                              |</a:t>
            </a:r>
          </a:p>
          <a:p>
            <a:r>
              <a:rPr lang="en-IN" sz="1100" dirty="0"/>
              <a:t>   | 12 mA         | 2458          | 50                                            |</a:t>
            </a:r>
          </a:p>
          <a:p>
            <a:r>
              <a:rPr lang="en-IN" sz="1100" dirty="0"/>
              <a:t>   | 20 mA         | 4096          | 100                                          |</a:t>
            </a:r>
          </a:p>
          <a:p>
            <a:endParaRPr lang="en-IN" sz="1100" dirty="0"/>
          </a:p>
          <a:p>
            <a:r>
              <a:rPr lang="en-IN" sz="1100" dirty="0"/>
              <a:t>You can use this scaling formula in the PLC to interpret the digital values from the </a:t>
            </a:r>
            <a:r>
              <a:rPr lang="en-IN" sz="1100" dirty="0" err="1"/>
              <a:t>analog</a:t>
            </a:r>
            <a:r>
              <a:rPr lang="en-IN" sz="1100" dirty="0"/>
              <a:t> input as a temperature in degrees.</a:t>
            </a:r>
          </a:p>
        </p:txBody>
      </p:sp>
    </p:spTree>
    <p:extLst>
      <p:ext uri="{BB962C8B-B14F-4D97-AF65-F5344CB8AC3E}">
        <p14:creationId xmlns:p14="http://schemas.microsoft.com/office/powerpoint/2010/main" val="11336076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346C57-EFBA-8F4A-1B66-DE1710167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7" y="2600325"/>
            <a:ext cx="9877425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340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E9BA12-8C27-E562-D916-DEC0AD91B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17" y="361338"/>
            <a:ext cx="6866110" cy="40932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34E2B5-7CFC-EDAB-EAB3-B32AAF333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17" y="4608505"/>
            <a:ext cx="7101501" cy="200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91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1E4CD7-AE91-87A2-B1CB-40CFC1A31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475" y="2505075"/>
            <a:ext cx="687705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018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15BC6A-08C8-66BE-E6CE-FD3389696498}"/>
              </a:ext>
            </a:extLst>
          </p:cNvPr>
          <p:cNvSpPr txBox="1"/>
          <p:nvPr/>
        </p:nvSpPr>
        <p:spPr>
          <a:xfrm>
            <a:off x="2434581" y="2844225"/>
            <a:ext cx="7322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FF0000"/>
                </a:solidFill>
              </a:rPr>
              <a:t>Supervisiory</a:t>
            </a:r>
            <a:r>
              <a:rPr lang="en-US" sz="3200" b="1" dirty="0">
                <a:solidFill>
                  <a:srgbClr val="FF0000"/>
                </a:solidFill>
              </a:rPr>
              <a:t> Control And Data Acquisition</a:t>
            </a:r>
            <a:endParaRPr lang="en-IN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699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CB7BB4-373C-4B19-C4EB-E0C32E716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9061"/>
            <a:ext cx="12192000" cy="537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0604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C59B39-E27D-BBD7-D49F-D2362B691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112" y="1638300"/>
            <a:ext cx="505777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337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17667B-845A-BE74-9F82-A066798B6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752475"/>
            <a:ext cx="1194435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9913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3FBBE1-98BF-3803-2A17-83B09748D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781050"/>
            <a:ext cx="936307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940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0A8B26-B0A7-2E10-4B7A-E97C719AB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162" y="1095375"/>
            <a:ext cx="730567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8020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06EB8E-B6E2-6728-04D9-965029FAA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590675"/>
            <a:ext cx="609600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636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AAA5D8-B34D-4954-D55B-9FA0E7EE6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5" y="609600"/>
            <a:ext cx="866775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4552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FF8AD3-5375-0952-594A-42AB29A33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238250"/>
            <a:ext cx="71628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0079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51D792-8D3A-E772-D645-D0C5A282E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5" y="1695450"/>
            <a:ext cx="86677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049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0146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E7EF07-B864-CE35-2406-4B61C6D55EE8}"/>
              </a:ext>
            </a:extLst>
          </p:cNvPr>
          <p:cNvSpPr txBox="1"/>
          <p:nvPr/>
        </p:nvSpPr>
        <p:spPr>
          <a:xfrm>
            <a:off x="4961299" y="389299"/>
            <a:ext cx="1777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window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70ED9B-543E-10F7-F9D7-D4AE1C152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1185862"/>
            <a:ext cx="939165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828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D44520-A5B6-0E4E-2D75-FF096E61FB69}"/>
              </a:ext>
            </a:extLst>
          </p:cNvPr>
          <p:cNvSpPr txBox="1"/>
          <p:nvPr/>
        </p:nvSpPr>
        <p:spPr>
          <a:xfrm>
            <a:off x="5794218" y="860079"/>
            <a:ext cx="973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Visibility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20626F-EE7B-9F93-7232-AC462308B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1653861"/>
            <a:ext cx="1011555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9264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C88A48-2E02-FC72-20C6-C46918201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37" y="1062037"/>
            <a:ext cx="9229725" cy="4733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4A8E7A-859C-7A63-49E7-93B931E7AACD}"/>
              </a:ext>
            </a:extLst>
          </p:cNvPr>
          <p:cNvSpPr txBox="1"/>
          <p:nvPr/>
        </p:nvSpPr>
        <p:spPr>
          <a:xfrm>
            <a:off x="5341545" y="226337"/>
            <a:ext cx="423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exercise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72985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0B37AE-F694-4FD2-FC87-FB93FB65C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62" y="1000125"/>
            <a:ext cx="8677275" cy="48577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D3D6DF-9B94-4799-B3FE-9D997E343E47}"/>
              </a:ext>
            </a:extLst>
          </p:cNvPr>
          <p:cNvSpPr txBox="1"/>
          <p:nvPr/>
        </p:nvSpPr>
        <p:spPr>
          <a:xfrm>
            <a:off x="5613149" y="516048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blinking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45587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C3AC85-05E7-D928-9744-DF8F3FE95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1204912"/>
            <a:ext cx="8153400" cy="44481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755F00-7704-4256-67DF-0D91E607D3A1}"/>
              </a:ext>
            </a:extLst>
          </p:cNvPr>
          <p:cNvSpPr txBox="1"/>
          <p:nvPr/>
        </p:nvSpPr>
        <p:spPr>
          <a:xfrm>
            <a:off x="5480607" y="697117"/>
            <a:ext cx="1230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orientation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75760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B69A06-F4A3-1307-4D76-044A3AEAD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958913"/>
            <a:ext cx="9753600" cy="5791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947A32-7C21-E711-6D7C-47DCF6B49D30}"/>
              </a:ext>
            </a:extLst>
          </p:cNvPr>
          <p:cNvSpPr txBox="1"/>
          <p:nvPr/>
        </p:nvSpPr>
        <p:spPr>
          <a:xfrm>
            <a:off x="4882045" y="298764"/>
            <a:ext cx="2427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Tooltip  &amp; Disable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28720850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5A5CBD-A27D-A386-D454-316FF5352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804862"/>
            <a:ext cx="5534025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937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E928FD-E5AD-3705-4E72-30C4734E6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280987"/>
            <a:ext cx="9772650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1355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88F62E-3BF8-F861-5970-C1ABC42E6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91" y="0"/>
            <a:ext cx="11236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1789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12D757-027B-9707-154A-ABE13B10F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412" y="809625"/>
            <a:ext cx="7115175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77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7E6503-D9A3-B326-8F5D-528B051DA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87" y="2305050"/>
            <a:ext cx="8429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8012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D56E50-BB27-DE4D-D3C6-C161AB3DA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2" y="133350"/>
            <a:ext cx="9020175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6483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C84875-80A2-CF17-F1E7-2C4B7655D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073" y="2307549"/>
            <a:ext cx="3724275" cy="26955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602CD9-86D5-398D-DAE9-EE6FE9F5142D}"/>
              </a:ext>
            </a:extLst>
          </p:cNvPr>
          <p:cNvSpPr txBox="1"/>
          <p:nvPr/>
        </p:nvSpPr>
        <p:spPr>
          <a:xfrm>
            <a:off x="5368705" y="769545"/>
            <a:ext cx="70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script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DFE2A3-A422-2F9C-C160-AB79168247B5}"/>
              </a:ext>
            </a:extLst>
          </p:cNvPr>
          <p:cNvSpPr txBox="1"/>
          <p:nvPr/>
        </p:nvSpPr>
        <p:spPr>
          <a:xfrm>
            <a:off x="5269117" y="1584356"/>
            <a:ext cx="1543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Window script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29621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7557FE-2C31-A932-1AEE-C2087F0DD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969" y="1514287"/>
            <a:ext cx="2600325" cy="3105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234607-FB65-73D0-859E-867D8F9C4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613" y="1515343"/>
            <a:ext cx="6744737" cy="382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9600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D427C2-E33C-8B2C-60BA-AB26C56E9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163" y="1304925"/>
            <a:ext cx="37052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043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07F12D-6259-04C4-ABD4-BBEDCC22A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814" y="1720299"/>
            <a:ext cx="3800475" cy="3743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F75D8E-50A9-04CF-30B1-78235AC08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812" y="1720299"/>
            <a:ext cx="59436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2525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362E80-0E44-EDAE-E9FD-2AB9AB408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259" y="1218189"/>
            <a:ext cx="4021719" cy="37797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016AF3-93AF-111E-98B3-F32EF539D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177" y="1568087"/>
            <a:ext cx="6091756" cy="311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8296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C11D9F-231D-91FD-A8DC-7A52EE1C7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5" y="1290637"/>
            <a:ext cx="352425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7824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010CC3-425C-2FBD-7D29-E0848E57C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25" y="2943225"/>
            <a:ext cx="127635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4204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AF6BFA-C2A9-C388-8187-B59B284E8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990600"/>
            <a:ext cx="6667500" cy="4876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6713A2-3A05-A442-0657-C47AA8BCC72C}"/>
              </a:ext>
            </a:extLst>
          </p:cNvPr>
          <p:cNvSpPr txBox="1"/>
          <p:nvPr/>
        </p:nvSpPr>
        <p:spPr>
          <a:xfrm>
            <a:off x="4671588" y="543208"/>
            <a:ext cx="2641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Copy same script in action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9597953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6737FA-769E-379B-F706-2DD53A346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759" y="1371600"/>
            <a:ext cx="5029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912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2013</TotalTime>
  <Words>647</Words>
  <Application>Microsoft Office PowerPoint</Application>
  <PresentationFormat>Widescreen</PresentationFormat>
  <Paragraphs>94</Paragraphs>
  <Slides>124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29" baseType="lpstr">
      <vt:lpstr>-apple-system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63</cp:revision>
  <dcterms:created xsi:type="dcterms:W3CDTF">2024-09-11T10:46:52Z</dcterms:created>
  <dcterms:modified xsi:type="dcterms:W3CDTF">2024-11-07T13:10:10Z</dcterms:modified>
</cp:coreProperties>
</file>